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7DE1D-7C4B-4E0B-8477-D7E9789307D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5A314-5483-4275-9BE4-DDED49542E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as a soldier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Sophie McGowan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ways did the Civil War transform the 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in 65 soldiers died in combat, 1 in 10 soldiers were wounded in combat, and 1 in 13 soldiers died from diseases. </a:t>
            </a:r>
          </a:p>
          <a:p>
            <a:r>
              <a:rPr lang="en-US" dirty="0" smtClean="0"/>
              <a:t>An estimated 100,000 soldiers were less than 15 years old in the Union army.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ways did the Civil War transform the 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common for soldiers to go weeks or even months without bathing. </a:t>
            </a:r>
          </a:p>
          <a:p>
            <a:r>
              <a:rPr lang="en-US" dirty="0" smtClean="0"/>
              <a:t>Soldiers could get diseases very easy, for example; mumps, measles, smallpox, and many more.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ways did the Civil War transform the 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weather would get cold and it was winter, the soldiers had the same clothes they had in the summer. </a:t>
            </a:r>
          </a:p>
          <a:p>
            <a:r>
              <a:rPr lang="en-US" dirty="0" smtClean="0"/>
              <a:t>They had no socks, their shoes were badly worn or they didn’t even have any.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ways did the Civil War transform the nation?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common for a soldier to be fighting with or against friends, family, or someone they knew. </a:t>
            </a:r>
          </a:p>
          <a:p>
            <a:r>
              <a:rPr lang="en-US" dirty="0" smtClean="0"/>
              <a:t>They had to kill people, and witness people dying or being killed. </a:t>
            </a:r>
          </a:p>
          <a:p>
            <a:r>
              <a:rPr lang="en-US" dirty="0" smtClean="0"/>
              <a:t>Many soldiers lost their hearing because of the cannons, guns, and other loud noises.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what ways did the Civil War transform the 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the Union and Confederate armies were badly organized, poorly trained, inadequately fed, clothed, and housed, and mostly without comforts, entertainment, and proper medical care.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90500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The End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265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Life as a soldier </vt:lpstr>
      <vt:lpstr>In what ways did the Civil War transform the nation?</vt:lpstr>
      <vt:lpstr>In what ways did the Civil War transform the nation?</vt:lpstr>
      <vt:lpstr>In what ways did the Civil War transform the nation?</vt:lpstr>
      <vt:lpstr>In what ways did the Civil War transform the nation? </vt:lpstr>
      <vt:lpstr>In what ways did the Civil War transform the nation?</vt:lpstr>
      <vt:lpstr>The End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as a soldier</dc:title>
  <dc:creator>PVI Student</dc:creator>
  <cp:lastModifiedBy>PV</cp:lastModifiedBy>
  <cp:revision>4</cp:revision>
  <dcterms:created xsi:type="dcterms:W3CDTF">2011-06-02T14:46:49Z</dcterms:created>
  <dcterms:modified xsi:type="dcterms:W3CDTF">2011-06-09T19:01:17Z</dcterms:modified>
</cp:coreProperties>
</file>